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7380288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63" userDrawn="1">
          <p15:clr>
            <a:srgbClr val="A4A3A4"/>
          </p15:clr>
        </p15:guide>
        <p15:guide id="2" pos="25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03" autoAdjust="0"/>
    <p:restoredTop sz="94711" autoAdjust="0"/>
  </p:normalViewPr>
  <p:slideViewPr>
    <p:cSldViewPr snapToGrid="0">
      <p:cViewPr varScale="1">
        <p:scale>
          <a:sx n="83" d="100"/>
          <a:sy n="83" d="100"/>
        </p:scale>
        <p:origin x="102" y="318"/>
      </p:cViewPr>
      <p:guideLst>
        <p:guide orient="horz" pos="3663"/>
        <p:guide pos="25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D46BF-BFE4-4082-B1C9-C7BA8BAFA79C}" type="datetimeFigureOut">
              <a:rPr lang="de-DE" smtClean="0"/>
              <a:t>12.05.2017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55638" y="1243013"/>
            <a:ext cx="554672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9B4A7-136A-4C2F-A7E1-36005D313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142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55638" y="1243013"/>
            <a:ext cx="5546725" cy="33575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9B4A7-136A-4C2F-A7E1-36005D313A9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9658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07839"/>
            <a:ext cx="9144000" cy="256943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76360"/>
            <a:ext cx="9144000" cy="17818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403-D3C8-4D32-88C3-AC7A45577842}" type="datetimeFigureOut">
              <a:rPr lang="de-DE" smtClean="0"/>
              <a:t>12.05.2017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B2EE-AB95-4E97-8766-ABD4EF579B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7167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403-D3C8-4D32-88C3-AC7A45577842}" type="datetimeFigureOut">
              <a:rPr lang="de-DE" smtClean="0"/>
              <a:t>12.05.2017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B2EE-AB95-4E97-8766-ABD4EF579B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021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92932"/>
            <a:ext cx="2628900" cy="625445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92932"/>
            <a:ext cx="7734300" cy="625445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403-D3C8-4D32-88C3-AC7A45577842}" type="datetimeFigureOut">
              <a:rPr lang="de-DE" smtClean="0"/>
              <a:t>12.05.2017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B2EE-AB95-4E97-8766-ABD4EF579B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17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403-D3C8-4D32-88C3-AC7A45577842}" type="datetimeFigureOut">
              <a:rPr lang="de-DE" smtClean="0"/>
              <a:t>12.05.2017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B2EE-AB95-4E97-8766-ABD4EF579B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313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839948"/>
            <a:ext cx="10515600" cy="306999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938986"/>
            <a:ext cx="10515600" cy="16144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403-D3C8-4D32-88C3-AC7A45577842}" type="datetimeFigureOut">
              <a:rPr lang="de-DE" smtClean="0"/>
              <a:t>12.05.2017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B2EE-AB95-4E97-8766-ABD4EF579B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0014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64660"/>
            <a:ext cx="5181600" cy="46827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64660"/>
            <a:ext cx="5181600" cy="46827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403-D3C8-4D32-88C3-AC7A45577842}" type="datetimeFigureOut">
              <a:rPr lang="de-DE" smtClean="0"/>
              <a:t>12.05.2017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B2EE-AB95-4E97-8766-ABD4EF579B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70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92932"/>
            <a:ext cx="10515600" cy="142651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809196"/>
            <a:ext cx="5157787" cy="88665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695855"/>
            <a:ext cx="5157787" cy="396519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809196"/>
            <a:ext cx="5183188" cy="88665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695855"/>
            <a:ext cx="5183188" cy="396519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403-D3C8-4D32-88C3-AC7A45577842}" type="datetimeFigureOut">
              <a:rPr lang="de-DE" smtClean="0"/>
              <a:t>12.05.2017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B2EE-AB95-4E97-8766-ABD4EF579B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4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403-D3C8-4D32-88C3-AC7A45577842}" type="datetimeFigureOut">
              <a:rPr lang="de-DE" smtClean="0"/>
              <a:t>12.05.2017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B2EE-AB95-4E97-8766-ABD4EF579B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792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403-D3C8-4D32-88C3-AC7A45577842}" type="datetimeFigureOut">
              <a:rPr lang="de-DE" smtClean="0"/>
              <a:t>12.05.2017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B2EE-AB95-4E97-8766-ABD4EF579B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829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92019"/>
            <a:ext cx="3932237" cy="1722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062625"/>
            <a:ext cx="6172200" cy="5244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214086"/>
            <a:ext cx="3932237" cy="410186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403-D3C8-4D32-88C3-AC7A45577842}" type="datetimeFigureOut">
              <a:rPr lang="de-DE" smtClean="0"/>
              <a:t>12.05.2017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B2EE-AB95-4E97-8766-ABD4EF579B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25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92019"/>
            <a:ext cx="3932237" cy="1722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062625"/>
            <a:ext cx="6172200" cy="524478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214086"/>
            <a:ext cx="3932237" cy="410186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403-D3C8-4D32-88C3-AC7A45577842}" type="datetimeFigureOut">
              <a:rPr lang="de-DE" smtClean="0"/>
              <a:t>12.05.2017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B2EE-AB95-4E97-8766-ABD4EF579B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965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92932"/>
            <a:ext cx="10515600" cy="1426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964660"/>
            <a:ext cx="10515600" cy="4682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840434"/>
            <a:ext cx="2743200" cy="392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37403-D3C8-4D32-88C3-AC7A45577842}" type="datetimeFigureOut">
              <a:rPr lang="de-DE" smtClean="0"/>
              <a:t>12.05.2017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840434"/>
            <a:ext cx="4114800" cy="392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840434"/>
            <a:ext cx="2743200" cy="392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6B2EE-AB95-4E97-8766-ABD4EF579B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177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774475" y="6272363"/>
            <a:ext cx="1080120" cy="26584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Klasse 5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2486628" y="6250998"/>
            <a:ext cx="1080120" cy="26584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Klasse 6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4191781" y="6261904"/>
            <a:ext cx="1080120" cy="26584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Klasse 7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5896075" y="6247356"/>
            <a:ext cx="1080120" cy="26584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Klasse 8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7548523" y="6261904"/>
            <a:ext cx="1080120" cy="26584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Klasse 9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659321" y="-12039"/>
            <a:ext cx="10158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Berufsorientierung an der Sekundarschule </a:t>
            </a:r>
            <a:r>
              <a:rPr lang="de-DE" sz="2800" b="1" dirty="0" smtClean="0"/>
              <a:t>Fürstenberg</a:t>
            </a:r>
            <a:endParaRPr lang="de-DE" sz="2800" b="1" dirty="0"/>
          </a:p>
        </p:txBody>
      </p:sp>
      <p:sp>
        <p:nvSpPr>
          <p:cNvPr id="31" name="Textfeld 30"/>
          <p:cNvSpPr txBox="1"/>
          <p:nvPr/>
        </p:nvSpPr>
        <p:spPr>
          <a:xfrm>
            <a:off x="6336531" y="490361"/>
            <a:ext cx="3549773" cy="26161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100" dirty="0"/>
              <a:t>Berufsorientierungsbüro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6336528" y="1138228"/>
            <a:ext cx="3549773" cy="26161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100" dirty="0"/>
              <a:t>Arbeiten mit dem Portfolioinstrument BWP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6336528" y="813463"/>
            <a:ext cx="3549773" cy="26161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100" dirty="0"/>
              <a:t>Schulische Beratung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6336528" y="1463549"/>
            <a:ext cx="3549773" cy="26161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100" dirty="0"/>
              <a:t>Einbindung der Eltern in den BO-Prozess</a:t>
            </a:r>
          </a:p>
        </p:txBody>
      </p:sp>
      <p:sp>
        <p:nvSpPr>
          <p:cNvPr id="35" name="Abgerundetes Rechteck 34"/>
          <p:cNvSpPr/>
          <p:nvPr/>
        </p:nvSpPr>
        <p:spPr>
          <a:xfrm>
            <a:off x="9252818" y="6250998"/>
            <a:ext cx="1253269" cy="26584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Klasse 10</a:t>
            </a:r>
          </a:p>
        </p:txBody>
      </p:sp>
      <p:pic>
        <p:nvPicPr>
          <p:cNvPr id="1026" name="Picture 2" descr="endgültige Version - Kopi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743" y="0"/>
            <a:ext cx="1596466" cy="155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Rechteck 37"/>
          <p:cNvSpPr/>
          <p:nvPr/>
        </p:nvSpPr>
        <p:spPr>
          <a:xfrm>
            <a:off x="9162000" y="5825201"/>
            <a:ext cx="1434467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Schülerbetriebs-praktikum (2W)</a:t>
            </a:r>
            <a:endParaRPr lang="de-DE" sz="1100" dirty="0"/>
          </a:p>
        </p:txBody>
      </p:sp>
      <p:sp>
        <p:nvSpPr>
          <p:cNvPr id="40" name="Rechteck 39"/>
          <p:cNvSpPr/>
          <p:nvPr/>
        </p:nvSpPr>
        <p:spPr>
          <a:xfrm>
            <a:off x="5738400" y="5831202"/>
            <a:ext cx="1434465" cy="36004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Elternabend </a:t>
            </a:r>
            <a:r>
              <a:rPr lang="de-DE" sz="1100" dirty="0" err="1" smtClean="0">
                <a:solidFill>
                  <a:schemeClr val="tx1"/>
                </a:solidFill>
              </a:rPr>
              <a:t>KAoA</a:t>
            </a:r>
            <a:endParaRPr lang="de-DE" sz="1100" dirty="0"/>
          </a:p>
        </p:txBody>
      </p:sp>
      <p:sp>
        <p:nvSpPr>
          <p:cNvPr id="91" name="Rechteck 90"/>
          <p:cNvSpPr/>
          <p:nvPr/>
        </p:nvSpPr>
        <p:spPr>
          <a:xfrm>
            <a:off x="9162000" y="4909603"/>
            <a:ext cx="1434465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Ausbildungsbot-</a:t>
            </a:r>
            <a:r>
              <a:rPr lang="de-DE" sz="1100" dirty="0" err="1">
                <a:solidFill>
                  <a:schemeClr val="tx1"/>
                </a:solidFill>
              </a:rPr>
              <a:t>schafter</a:t>
            </a:r>
            <a:endParaRPr lang="de-DE" sz="1100" dirty="0"/>
          </a:p>
        </p:txBody>
      </p:sp>
      <p:sp>
        <p:nvSpPr>
          <p:cNvPr id="92" name="Rechteck 91"/>
          <p:cNvSpPr/>
          <p:nvPr/>
        </p:nvSpPr>
        <p:spPr>
          <a:xfrm>
            <a:off x="9162000" y="5367402"/>
            <a:ext cx="1434465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Bewerbungs-</a:t>
            </a:r>
          </a:p>
          <a:p>
            <a:pPr algn="ctr"/>
            <a:r>
              <a:rPr lang="de-DE" sz="1100" dirty="0" err="1">
                <a:solidFill>
                  <a:schemeClr val="tx1"/>
                </a:solidFill>
              </a:rPr>
              <a:t>training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95" name="Rechteck 94"/>
          <p:cNvSpPr/>
          <p:nvPr/>
        </p:nvSpPr>
        <p:spPr>
          <a:xfrm>
            <a:off x="5738335" y="4873763"/>
            <a:ext cx="1419000" cy="36004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err="1">
                <a:solidFill>
                  <a:schemeClr val="tx1"/>
                </a:solidFill>
              </a:rPr>
              <a:t>Berufsfelderkun</a:t>
            </a:r>
            <a:r>
              <a:rPr lang="de-DE" sz="1100" dirty="0">
                <a:solidFill>
                  <a:schemeClr val="tx1"/>
                </a:solidFill>
              </a:rPr>
              <a:t>-</a:t>
            </a:r>
          </a:p>
          <a:p>
            <a:pPr algn="ctr"/>
            <a:r>
              <a:rPr lang="de-DE" sz="1100" dirty="0" err="1">
                <a:solidFill>
                  <a:schemeClr val="tx1"/>
                </a:solidFill>
              </a:rPr>
              <a:t>dung</a:t>
            </a:r>
            <a:r>
              <a:rPr lang="de-DE" sz="1100" dirty="0">
                <a:solidFill>
                  <a:schemeClr val="tx1"/>
                </a:solidFill>
              </a:rPr>
              <a:t> I</a:t>
            </a:r>
            <a:endParaRPr lang="de-DE" sz="1100" dirty="0"/>
          </a:p>
        </p:txBody>
      </p:sp>
      <p:sp>
        <p:nvSpPr>
          <p:cNvPr id="96" name="Rechteck 95"/>
          <p:cNvSpPr/>
          <p:nvPr/>
        </p:nvSpPr>
        <p:spPr>
          <a:xfrm>
            <a:off x="7437600" y="4497855"/>
            <a:ext cx="1436400" cy="2727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err="1">
                <a:solidFill>
                  <a:schemeClr val="tx1"/>
                </a:solidFill>
              </a:rPr>
              <a:t>Berufemarkt</a:t>
            </a:r>
            <a:endParaRPr lang="de-DE" sz="1100" dirty="0"/>
          </a:p>
        </p:txBody>
      </p:sp>
      <p:sp>
        <p:nvSpPr>
          <p:cNvPr id="97" name="Rechteck 96"/>
          <p:cNvSpPr/>
          <p:nvPr/>
        </p:nvSpPr>
        <p:spPr>
          <a:xfrm>
            <a:off x="5738335" y="5334146"/>
            <a:ext cx="1434465" cy="37957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Potenzialanalyse</a:t>
            </a:r>
            <a:endParaRPr lang="de-DE" sz="1100" dirty="0"/>
          </a:p>
        </p:txBody>
      </p:sp>
      <p:sp>
        <p:nvSpPr>
          <p:cNvPr id="98" name="Rechteck 97"/>
          <p:cNvSpPr/>
          <p:nvPr/>
        </p:nvSpPr>
        <p:spPr>
          <a:xfrm>
            <a:off x="9162000" y="3564232"/>
            <a:ext cx="1434465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err="1">
                <a:solidFill>
                  <a:schemeClr val="tx1"/>
                </a:solidFill>
              </a:rPr>
              <a:t>Ausbildungsstel-lenakquisiteur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99" name="Rechteck 98"/>
          <p:cNvSpPr/>
          <p:nvPr/>
        </p:nvSpPr>
        <p:spPr>
          <a:xfrm>
            <a:off x="9162000" y="4023120"/>
            <a:ext cx="1434465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Info</a:t>
            </a:r>
            <a:r>
              <a:rPr lang="de-DE" sz="1100" dirty="0" smtClean="0">
                <a:solidFill>
                  <a:schemeClr val="tx1"/>
                </a:solidFill>
              </a:rPr>
              <a:t>: </a:t>
            </a:r>
            <a:r>
              <a:rPr lang="de-DE" sz="1100" dirty="0" err="1" smtClean="0">
                <a:solidFill>
                  <a:schemeClr val="tx1"/>
                </a:solidFill>
              </a:rPr>
              <a:t>Sozialver</a:t>
            </a:r>
            <a:r>
              <a:rPr lang="de-DE" sz="1100" dirty="0" smtClean="0">
                <a:solidFill>
                  <a:schemeClr val="tx1"/>
                </a:solidFill>
              </a:rPr>
              <a:t>-sicherung</a:t>
            </a:r>
            <a:endParaRPr lang="de-DE" sz="1100" dirty="0"/>
          </a:p>
        </p:txBody>
      </p:sp>
      <p:sp>
        <p:nvSpPr>
          <p:cNvPr id="100" name="Rechteck 99"/>
          <p:cNvSpPr/>
          <p:nvPr/>
        </p:nvSpPr>
        <p:spPr>
          <a:xfrm>
            <a:off x="9162000" y="4478028"/>
            <a:ext cx="1434465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Übergangsgestaltung </a:t>
            </a:r>
            <a:r>
              <a:rPr lang="de-DE" sz="1100" dirty="0">
                <a:solidFill>
                  <a:schemeClr val="tx1"/>
                </a:solidFill>
              </a:rPr>
              <a:t>SEK II</a:t>
            </a:r>
            <a:endParaRPr lang="de-DE" sz="1100" dirty="0"/>
          </a:p>
        </p:txBody>
      </p:sp>
      <p:sp>
        <p:nvSpPr>
          <p:cNvPr id="101" name="Rechteck 100"/>
          <p:cNvSpPr/>
          <p:nvPr/>
        </p:nvSpPr>
        <p:spPr>
          <a:xfrm>
            <a:off x="7437600" y="3500541"/>
            <a:ext cx="1436400" cy="2243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Projekt </a:t>
            </a:r>
            <a:r>
              <a:rPr lang="de-DE" sz="1100" dirty="0" err="1">
                <a:solidFill>
                  <a:schemeClr val="tx1"/>
                </a:solidFill>
              </a:rPr>
              <a:t>SchuBs</a:t>
            </a:r>
            <a:endParaRPr lang="de-DE" sz="1100" dirty="0"/>
          </a:p>
        </p:txBody>
      </p:sp>
      <p:sp>
        <p:nvSpPr>
          <p:cNvPr id="102" name="Rechteck 101"/>
          <p:cNvSpPr/>
          <p:nvPr/>
        </p:nvSpPr>
        <p:spPr>
          <a:xfrm>
            <a:off x="7437600" y="3781578"/>
            <a:ext cx="14364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Ausbildungsmesse (Büren)</a:t>
            </a:r>
            <a:endParaRPr lang="de-DE" sz="1100" dirty="0"/>
          </a:p>
        </p:txBody>
      </p:sp>
      <p:sp>
        <p:nvSpPr>
          <p:cNvPr id="103" name="Rechteck 102"/>
          <p:cNvSpPr/>
          <p:nvPr/>
        </p:nvSpPr>
        <p:spPr>
          <a:xfrm>
            <a:off x="7437600" y="5168990"/>
            <a:ext cx="1436400" cy="312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Schülerbetriebs-praktikum (3W)</a:t>
            </a:r>
            <a:endParaRPr lang="de-DE" sz="1400" dirty="0"/>
          </a:p>
        </p:txBody>
      </p:sp>
      <p:sp>
        <p:nvSpPr>
          <p:cNvPr id="104" name="Rechteck 103"/>
          <p:cNvSpPr/>
          <p:nvPr/>
        </p:nvSpPr>
        <p:spPr>
          <a:xfrm>
            <a:off x="7437600" y="5541372"/>
            <a:ext cx="1436400" cy="2616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Vorbereitung SBP</a:t>
            </a:r>
            <a:endParaRPr lang="de-DE" sz="1100" dirty="0"/>
          </a:p>
        </p:txBody>
      </p:sp>
      <p:sp>
        <p:nvSpPr>
          <p:cNvPr id="37" name="Textfeld 36"/>
          <p:cNvSpPr txBox="1"/>
          <p:nvPr/>
        </p:nvSpPr>
        <p:spPr>
          <a:xfrm>
            <a:off x="5924184" y="6621336"/>
            <a:ext cx="38448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/>
              <a:t>Berufsberatung / Agentur für Arbeit</a:t>
            </a:r>
          </a:p>
        </p:txBody>
      </p:sp>
      <p:sp>
        <p:nvSpPr>
          <p:cNvPr id="112" name="Textfeld 111"/>
          <p:cNvSpPr txBox="1"/>
          <p:nvPr/>
        </p:nvSpPr>
        <p:spPr>
          <a:xfrm>
            <a:off x="5918319" y="6974986"/>
            <a:ext cx="38448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/>
              <a:t>Berufseinstiegsbegleitung / Bildungsträger</a:t>
            </a:r>
          </a:p>
        </p:txBody>
      </p:sp>
      <p:sp>
        <p:nvSpPr>
          <p:cNvPr id="45" name="Rechteck 44"/>
          <p:cNvSpPr/>
          <p:nvPr/>
        </p:nvSpPr>
        <p:spPr>
          <a:xfrm>
            <a:off x="7437600" y="3190683"/>
            <a:ext cx="1436400" cy="2451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Bewerbungstraining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50" name="Rechteck 49"/>
          <p:cNvSpPr/>
          <p:nvPr/>
        </p:nvSpPr>
        <p:spPr>
          <a:xfrm>
            <a:off x="7437600" y="5867171"/>
            <a:ext cx="14364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err="1">
                <a:solidFill>
                  <a:schemeClr val="tx1"/>
                </a:solidFill>
              </a:rPr>
              <a:t>Betriebserkun-dungen</a:t>
            </a:r>
            <a:endParaRPr lang="de-DE" sz="1100" dirty="0"/>
          </a:p>
        </p:txBody>
      </p:sp>
      <p:sp>
        <p:nvSpPr>
          <p:cNvPr id="51" name="Rechteck 50"/>
          <p:cNvSpPr/>
          <p:nvPr/>
        </p:nvSpPr>
        <p:spPr>
          <a:xfrm>
            <a:off x="7437600" y="1993253"/>
            <a:ext cx="14364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Profilbildung </a:t>
            </a:r>
          </a:p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durch AG-Band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718157" y="6998752"/>
            <a:ext cx="14738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Stand  Mai 2017</a:t>
            </a:r>
            <a:endParaRPr lang="de-DE" sz="1100" dirty="0"/>
          </a:p>
        </p:txBody>
      </p:sp>
      <p:sp>
        <p:nvSpPr>
          <p:cNvPr id="56" name="Rechteck 55"/>
          <p:cNvSpPr/>
          <p:nvPr/>
        </p:nvSpPr>
        <p:spPr>
          <a:xfrm>
            <a:off x="5738335" y="4394310"/>
            <a:ext cx="1419000" cy="37911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Bewerbungstraining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55" name="Rechteck 54"/>
          <p:cNvSpPr/>
          <p:nvPr/>
        </p:nvSpPr>
        <p:spPr>
          <a:xfrm rot="16200000">
            <a:off x="10081398" y="4693743"/>
            <a:ext cx="171225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Anschlussvereinbarung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7437600" y="4159647"/>
            <a:ext cx="1436400" cy="26508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smtClean="0"/>
              <a:t>BIZ-Besuch</a:t>
            </a:r>
            <a:endParaRPr lang="de-DE" sz="1100" dirty="0"/>
          </a:p>
        </p:txBody>
      </p:sp>
      <p:sp>
        <p:nvSpPr>
          <p:cNvPr id="58" name="Rechteck 57"/>
          <p:cNvSpPr/>
          <p:nvPr/>
        </p:nvSpPr>
        <p:spPr>
          <a:xfrm>
            <a:off x="7437600" y="4834675"/>
            <a:ext cx="1436400" cy="2671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Nachbereitung SBP</a:t>
            </a:r>
            <a:endParaRPr lang="de-DE" sz="1100" dirty="0"/>
          </a:p>
        </p:txBody>
      </p:sp>
      <p:sp>
        <p:nvSpPr>
          <p:cNvPr id="63" name="Rechteck 62"/>
          <p:cNvSpPr/>
          <p:nvPr/>
        </p:nvSpPr>
        <p:spPr>
          <a:xfrm>
            <a:off x="5738335" y="3960433"/>
            <a:ext cx="1434465" cy="36004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Berufsfelderkundung II (G/BD)</a:t>
            </a:r>
            <a:endParaRPr lang="de-DE" sz="1100" dirty="0"/>
          </a:p>
        </p:txBody>
      </p:sp>
      <p:sp>
        <p:nvSpPr>
          <p:cNvPr id="64" name="Rechteck 63"/>
          <p:cNvSpPr/>
          <p:nvPr/>
        </p:nvSpPr>
        <p:spPr>
          <a:xfrm>
            <a:off x="608880" y="5324956"/>
            <a:ext cx="1434465" cy="36004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überfachliche Kompetenzen</a:t>
            </a:r>
          </a:p>
        </p:txBody>
      </p:sp>
      <p:sp>
        <p:nvSpPr>
          <p:cNvPr id="65" name="Rechteck 64"/>
          <p:cNvSpPr/>
          <p:nvPr/>
        </p:nvSpPr>
        <p:spPr>
          <a:xfrm>
            <a:off x="2339188" y="5324956"/>
            <a:ext cx="1434465" cy="379109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überfachliche Kompetenzen </a:t>
            </a:r>
            <a:endParaRPr lang="de-DE" sz="1100" dirty="0"/>
          </a:p>
        </p:txBody>
      </p:sp>
      <p:sp>
        <p:nvSpPr>
          <p:cNvPr id="66" name="Rechteck 65"/>
          <p:cNvSpPr/>
          <p:nvPr/>
        </p:nvSpPr>
        <p:spPr>
          <a:xfrm>
            <a:off x="4024800" y="5324956"/>
            <a:ext cx="1434465" cy="37911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err="1" smtClean="0">
                <a:solidFill>
                  <a:schemeClr val="tx1"/>
                </a:solidFill>
              </a:rPr>
              <a:t>Girl´s</a:t>
            </a:r>
            <a:r>
              <a:rPr lang="de-DE" sz="1100" dirty="0" smtClean="0">
                <a:solidFill>
                  <a:schemeClr val="tx1"/>
                </a:solidFill>
              </a:rPr>
              <a:t>/ </a:t>
            </a:r>
            <a:r>
              <a:rPr lang="de-DE" sz="1100" dirty="0" err="1" smtClean="0">
                <a:solidFill>
                  <a:schemeClr val="tx1"/>
                </a:solidFill>
              </a:rPr>
              <a:t>Boys´Day</a:t>
            </a:r>
            <a:endParaRPr lang="de-DE" sz="1100" dirty="0"/>
          </a:p>
        </p:txBody>
      </p:sp>
      <p:sp>
        <p:nvSpPr>
          <p:cNvPr id="67" name="Rechteck 66"/>
          <p:cNvSpPr/>
          <p:nvPr/>
        </p:nvSpPr>
        <p:spPr>
          <a:xfrm>
            <a:off x="4024800" y="5813749"/>
            <a:ext cx="1434469" cy="360039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Neigungsfächer (4. Hauptfach)</a:t>
            </a:r>
            <a:endParaRPr lang="de-DE" sz="1100" dirty="0"/>
          </a:p>
        </p:txBody>
      </p:sp>
      <p:sp>
        <p:nvSpPr>
          <p:cNvPr id="68" name="Rechteck 67"/>
          <p:cNvSpPr/>
          <p:nvPr/>
        </p:nvSpPr>
        <p:spPr>
          <a:xfrm>
            <a:off x="5738400" y="3533845"/>
            <a:ext cx="1434465" cy="36004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Berufsfelderkundung </a:t>
            </a:r>
            <a:r>
              <a:rPr lang="de-DE" sz="1100" dirty="0">
                <a:solidFill>
                  <a:schemeClr val="tx1"/>
                </a:solidFill>
              </a:rPr>
              <a:t>III</a:t>
            </a:r>
            <a:endParaRPr lang="de-DE" sz="1100" dirty="0"/>
          </a:p>
        </p:txBody>
      </p:sp>
      <p:sp>
        <p:nvSpPr>
          <p:cNvPr id="69" name="Rechteck 68"/>
          <p:cNvSpPr/>
          <p:nvPr/>
        </p:nvSpPr>
        <p:spPr>
          <a:xfrm>
            <a:off x="4024800" y="4877738"/>
            <a:ext cx="1434467" cy="36004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Berufswahlpass</a:t>
            </a:r>
            <a:endParaRPr lang="de-DE" sz="1100" dirty="0"/>
          </a:p>
        </p:txBody>
      </p:sp>
      <p:sp>
        <p:nvSpPr>
          <p:cNvPr id="70" name="Rechteck 69"/>
          <p:cNvSpPr/>
          <p:nvPr/>
        </p:nvSpPr>
        <p:spPr>
          <a:xfrm>
            <a:off x="2339186" y="5815013"/>
            <a:ext cx="1434467" cy="36004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AW/ Französisch</a:t>
            </a:r>
          </a:p>
        </p:txBody>
      </p:sp>
      <p:sp>
        <p:nvSpPr>
          <p:cNvPr id="71" name="Rechteck 70"/>
          <p:cNvSpPr/>
          <p:nvPr/>
        </p:nvSpPr>
        <p:spPr>
          <a:xfrm>
            <a:off x="608880" y="5814979"/>
            <a:ext cx="1434467" cy="36004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Informatik</a:t>
            </a:r>
          </a:p>
        </p:txBody>
      </p:sp>
      <p:sp>
        <p:nvSpPr>
          <p:cNvPr id="72" name="Rechteck 71"/>
          <p:cNvSpPr/>
          <p:nvPr/>
        </p:nvSpPr>
        <p:spPr>
          <a:xfrm>
            <a:off x="5738400" y="3107257"/>
            <a:ext cx="1434465" cy="36004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Profilbildung </a:t>
            </a:r>
            <a:endParaRPr lang="de-DE" sz="1100" dirty="0">
              <a:solidFill>
                <a:schemeClr val="tx1"/>
              </a:solidFill>
            </a:endParaRPr>
          </a:p>
          <a:p>
            <a:pPr algn="ctr"/>
            <a:r>
              <a:rPr lang="de-DE" sz="1100" dirty="0">
                <a:solidFill>
                  <a:schemeClr val="tx1"/>
                </a:solidFill>
              </a:rPr>
              <a:t>durch AG-Band</a:t>
            </a:r>
          </a:p>
        </p:txBody>
      </p:sp>
      <p:sp>
        <p:nvSpPr>
          <p:cNvPr id="73" name="Rechteck 72"/>
          <p:cNvSpPr/>
          <p:nvPr/>
        </p:nvSpPr>
        <p:spPr>
          <a:xfrm>
            <a:off x="4024800" y="4417498"/>
            <a:ext cx="1434465" cy="360379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Profilbildung durch AG-Band</a:t>
            </a:r>
            <a:endParaRPr lang="de-DE" sz="1100" dirty="0"/>
          </a:p>
        </p:txBody>
      </p:sp>
      <p:sp>
        <p:nvSpPr>
          <p:cNvPr id="74" name="Rechteck 73"/>
          <p:cNvSpPr/>
          <p:nvPr/>
        </p:nvSpPr>
        <p:spPr>
          <a:xfrm>
            <a:off x="5738400" y="2601784"/>
            <a:ext cx="1434467" cy="435419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Projekte mit </a:t>
            </a:r>
            <a:r>
              <a:rPr lang="de-DE" sz="1100" dirty="0" err="1" smtClean="0">
                <a:solidFill>
                  <a:schemeClr val="tx1"/>
                </a:solidFill>
              </a:rPr>
              <a:t>Kooppartnern</a:t>
            </a:r>
            <a:endParaRPr lang="de-DE" sz="1100" dirty="0"/>
          </a:p>
        </p:txBody>
      </p:sp>
      <p:sp>
        <p:nvSpPr>
          <p:cNvPr id="75" name="Rechteck 74"/>
          <p:cNvSpPr/>
          <p:nvPr/>
        </p:nvSpPr>
        <p:spPr>
          <a:xfrm>
            <a:off x="4024800" y="3961051"/>
            <a:ext cx="1434465" cy="37911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a</a:t>
            </a:r>
            <a:r>
              <a:rPr lang="de-DE" sz="1100" dirty="0" smtClean="0">
                <a:solidFill>
                  <a:schemeClr val="tx1"/>
                </a:solidFill>
              </a:rPr>
              <a:t>ktuelle Projekte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76" name="Rechteck 75"/>
          <p:cNvSpPr/>
          <p:nvPr/>
        </p:nvSpPr>
        <p:spPr>
          <a:xfrm>
            <a:off x="7437600" y="2796064"/>
            <a:ext cx="14364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Projekte mit </a:t>
            </a:r>
            <a:r>
              <a:rPr lang="de-DE" sz="1100" dirty="0" err="1" smtClean="0">
                <a:solidFill>
                  <a:schemeClr val="tx1"/>
                </a:solidFill>
              </a:rPr>
              <a:t>Kooppartnern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77" name="Rechteck 76"/>
          <p:cNvSpPr/>
          <p:nvPr/>
        </p:nvSpPr>
        <p:spPr>
          <a:xfrm>
            <a:off x="7437600" y="2394377"/>
            <a:ext cx="14364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Ausbildungsbot-</a:t>
            </a:r>
            <a:r>
              <a:rPr lang="de-DE" sz="1100" dirty="0" err="1">
                <a:solidFill>
                  <a:schemeClr val="tx1"/>
                </a:solidFill>
              </a:rPr>
              <a:t>schafter</a:t>
            </a:r>
            <a:endParaRPr lang="de-DE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91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126</Words>
  <Application>Microsoft Office PowerPoint</Application>
  <PresentationFormat>Benutzerdefiniert</PresentationFormat>
  <Paragraphs>55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Kornelia Kriener-wegener</dc:creator>
  <cp:lastModifiedBy>Kornelia Kriener-wegener</cp:lastModifiedBy>
  <cp:revision>42</cp:revision>
  <cp:lastPrinted>2016-10-18T19:01:07Z</cp:lastPrinted>
  <dcterms:created xsi:type="dcterms:W3CDTF">2016-10-18T07:57:45Z</dcterms:created>
  <dcterms:modified xsi:type="dcterms:W3CDTF">2017-05-12T15:04:36Z</dcterms:modified>
</cp:coreProperties>
</file>